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57" r:id="rId3"/>
    <p:sldId id="262" r:id="rId4"/>
    <p:sldId id="263" r:id="rId5"/>
    <p:sldId id="264" r:id="rId6"/>
    <p:sldId id="265" r:id="rId7"/>
    <p:sldId id="258" r:id="rId8"/>
    <p:sldId id="259" r:id="rId9"/>
    <p:sldId id="260" r:id="rId10"/>
    <p:sldId id="261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4675"/>
  </p:normalViewPr>
  <p:slideViewPr>
    <p:cSldViewPr snapToGrid="0" snapToObjects="1">
      <p:cViewPr varScale="1">
        <p:scale>
          <a:sx n="72" d="100"/>
          <a:sy n="72" d="100"/>
        </p:scale>
        <p:origin x="63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3/27/2018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3/27/2018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3/27/2018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3/27/2018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3/27/2018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3/27/2018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3/27/2018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3/27/2018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3/27/2018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D5306A-D251-BF4A-97B1-D5A3894515F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GrubQuest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C61D6E-7D16-9944-A725-B3C3CC72809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”what do you want to eat tonight”</a:t>
            </a:r>
          </a:p>
        </p:txBody>
      </p:sp>
    </p:spTree>
    <p:extLst>
      <p:ext uri="{BB962C8B-B14F-4D97-AF65-F5344CB8AC3E}">
        <p14:creationId xmlns:p14="http://schemas.microsoft.com/office/powerpoint/2010/main" val="31400439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420E6-E110-7A40-9DD7-7BEF1F3AC9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Improvements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E4398B-020E-4B4E-A2E8-2D7D308924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 more API parameters to narrow down the choices more at the beginning to make the options more streamlined. </a:t>
            </a:r>
          </a:p>
          <a:p>
            <a:r>
              <a:rPr lang="en-US" dirty="0"/>
              <a:t>Using an API other than Foursquare such as Yelp or Google places would make the website more robust and accurate.</a:t>
            </a:r>
          </a:p>
          <a:p>
            <a:r>
              <a:rPr lang="en-US" dirty="0"/>
              <a:t>Use the Uber API to actually request a ride from the program.</a:t>
            </a:r>
          </a:p>
          <a:p>
            <a:r>
              <a:rPr lang="en-US" dirty="0"/>
              <a:t>Geolocation and making it more friendly to use on a mobile device. </a:t>
            </a:r>
          </a:p>
        </p:txBody>
      </p:sp>
    </p:spTree>
    <p:extLst>
      <p:ext uri="{BB962C8B-B14F-4D97-AF65-F5344CB8AC3E}">
        <p14:creationId xmlns:p14="http://schemas.microsoft.com/office/powerpoint/2010/main" val="3542923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DD156-292B-EA42-ACFC-F32E73265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b="1" dirty="0"/>
            </a:br>
            <a:br>
              <a:rPr lang="en-US" b="1" dirty="0"/>
            </a:br>
            <a:r>
              <a:rPr lang="en-US" b="1" dirty="0"/>
              <a:t>Description</a:t>
            </a:r>
            <a:br>
              <a:rPr lang="en-US" b="1" dirty="0"/>
            </a:br>
            <a:br>
              <a:rPr lang="en-US" b="1" dirty="0"/>
            </a:br>
            <a:r>
              <a:rPr lang="en-US" b="1" dirty="0"/>
              <a:t>Motivation</a:t>
            </a:r>
            <a:r>
              <a:rPr lang="en-US" dirty="0"/>
              <a:t> </a:t>
            </a:r>
            <a:br>
              <a:rPr lang="en-US" dirty="0"/>
            </a:br>
            <a:br>
              <a:rPr lang="en-US" dirty="0"/>
            </a:br>
            <a:r>
              <a:rPr lang="en-US" b="1" dirty="0"/>
              <a:t>Results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830FC3-EFDC-7E48-95C5-EAE321C95A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 err="1"/>
              <a:t>GrubQuest</a:t>
            </a:r>
            <a:r>
              <a:rPr lang="en-US" dirty="0"/>
              <a:t> is a program that helps a user narrow down choices for going out to eat and the cost to get there on Uber. </a:t>
            </a:r>
          </a:p>
          <a:p>
            <a:endParaRPr lang="en-US" dirty="0"/>
          </a:p>
          <a:p>
            <a:r>
              <a:rPr lang="en-US" dirty="0"/>
              <a:t>Helps to solve the question of “what do you want to eat tonight?” and the back and forth that results from that question.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This program helps to weed out places and categories to help you make a quick decision.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063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E3182-525F-4F99-A0AD-0152928114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 Validation and Venue Search</a:t>
            </a:r>
          </a:p>
        </p:txBody>
      </p:sp>
      <p:pic>
        <p:nvPicPr>
          <p:cNvPr id="4" name="Grub-Quest1">
            <a:hlinkClick r:id="" action="ppaction://media"/>
            <a:extLst>
              <a:ext uri="{FF2B5EF4-FFF2-40B4-BE49-F238E27FC236}">
                <a16:creationId xmlns:a16="http://schemas.microsoft.com/office/drawing/2014/main" id="{B56BB420-123D-43E6-B081-F1866D9FD23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99374" y="1123837"/>
            <a:ext cx="8792626" cy="4340977"/>
          </a:xfrm>
        </p:spPr>
      </p:pic>
    </p:spTree>
    <p:extLst>
      <p:ext uri="{BB962C8B-B14F-4D97-AF65-F5344CB8AC3E}">
        <p14:creationId xmlns:p14="http://schemas.microsoft.com/office/powerpoint/2010/main" val="38942369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BCEACC-F8DF-4F81-B433-70BDF118F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Venue Selection and Search</a:t>
            </a:r>
          </a:p>
        </p:txBody>
      </p:sp>
      <p:pic>
        <p:nvPicPr>
          <p:cNvPr id="4" name="Grub-Quest2">
            <a:hlinkClick r:id="" action="ppaction://media"/>
            <a:extLst>
              <a:ext uri="{FF2B5EF4-FFF2-40B4-BE49-F238E27FC236}">
                <a16:creationId xmlns:a16="http://schemas.microsoft.com/office/drawing/2014/main" id="{A451E020-7CA6-4EAB-BCE3-D8D428BA36C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34519" y="1371893"/>
            <a:ext cx="8757481" cy="4105069"/>
          </a:xfrm>
        </p:spPr>
      </p:pic>
    </p:spTree>
    <p:extLst>
      <p:ext uri="{BB962C8B-B14F-4D97-AF65-F5344CB8AC3E}">
        <p14:creationId xmlns:p14="http://schemas.microsoft.com/office/powerpoint/2010/main" val="750674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899281-6F6D-4C93-9574-11F4FF9C79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Venue Info</a:t>
            </a:r>
          </a:p>
        </p:txBody>
      </p:sp>
      <p:pic>
        <p:nvPicPr>
          <p:cNvPr id="4" name="Grub-Quest3">
            <a:hlinkClick r:id="" action="ppaction://media"/>
            <a:extLst>
              <a:ext uri="{FF2B5EF4-FFF2-40B4-BE49-F238E27FC236}">
                <a16:creationId xmlns:a16="http://schemas.microsoft.com/office/drawing/2014/main" id="{C9697087-435F-4347-B78C-525C4B36015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27723" y="1370300"/>
            <a:ext cx="8764277" cy="4108255"/>
          </a:xfrm>
        </p:spPr>
      </p:pic>
    </p:spTree>
    <p:extLst>
      <p:ext uri="{BB962C8B-B14F-4D97-AF65-F5344CB8AC3E}">
        <p14:creationId xmlns:p14="http://schemas.microsoft.com/office/powerpoint/2010/main" val="903227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DB568F-051E-4BAE-B2B5-FDAE6181BC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Venue Links</a:t>
            </a:r>
          </a:p>
        </p:txBody>
      </p:sp>
      <p:pic>
        <p:nvPicPr>
          <p:cNvPr id="4" name="Grub-Quest4">
            <a:hlinkClick r:id="" action="ppaction://media"/>
            <a:extLst>
              <a:ext uri="{FF2B5EF4-FFF2-40B4-BE49-F238E27FC236}">
                <a16:creationId xmlns:a16="http://schemas.microsoft.com/office/drawing/2014/main" id="{A1DF2114-9303-4E65-920F-8F8C8530DC2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34522" y="1371894"/>
            <a:ext cx="8757478" cy="4105068"/>
          </a:xfrm>
        </p:spPr>
      </p:pic>
    </p:spTree>
    <p:extLst>
      <p:ext uri="{BB962C8B-B14F-4D97-AF65-F5344CB8AC3E}">
        <p14:creationId xmlns:p14="http://schemas.microsoft.com/office/powerpoint/2010/main" val="680128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7A7E17-C036-A54D-A684-70D22B066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Efforts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9AA9BA-603D-9045-ABA1-0E76B836CA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brainstormed ideas as a group and settled on Matt’s concept.</a:t>
            </a:r>
          </a:p>
          <a:p>
            <a:r>
              <a:rPr lang="en-US" dirty="0"/>
              <a:t> We laid out how we wanted to have the website look and function.</a:t>
            </a:r>
          </a:p>
          <a:p>
            <a:r>
              <a:rPr lang="en-US" dirty="0"/>
              <a:t> We divided up the APIs and </a:t>
            </a:r>
            <a:r>
              <a:rPr lang="en-US" dirty="0" err="1"/>
              <a:t>Javascript</a:t>
            </a:r>
            <a:r>
              <a:rPr lang="en-US" dirty="0"/>
              <a:t> programming.</a:t>
            </a:r>
          </a:p>
        </p:txBody>
      </p:sp>
    </p:spTree>
    <p:extLst>
      <p:ext uri="{BB962C8B-B14F-4D97-AF65-F5344CB8AC3E}">
        <p14:creationId xmlns:p14="http://schemas.microsoft.com/office/powerpoint/2010/main" val="31290994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2EDB5D-F7C3-D84E-9CBE-BFDDBFC85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400" dirty="0"/>
              <a:t>Individual Responsibilities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AF2DD2-C831-DB4D-8904-DBB0D3EE86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Matt</a:t>
            </a:r>
            <a:r>
              <a:rPr lang="en-US" dirty="0"/>
              <a:t> </a:t>
            </a:r>
            <a:r>
              <a:rPr lang="en-US" b="1" dirty="0"/>
              <a:t>–</a:t>
            </a:r>
            <a:r>
              <a:rPr lang="en-US" dirty="0"/>
              <a:t> Worked on CSS improvements, appending and removing buttons to the DOM, Uber API set up.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Erik</a:t>
            </a:r>
            <a:r>
              <a:rPr lang="en-US" dirty="0"/>
              <a:t> </a:t>
            </a:r>
            <a:r>
              <a:rPr lang="en-US" b="1" dirty="0"/>
              <a:t>–</a:t>
            </a:r>
            <a:r>
              <a:rPr lang="en-US" dirty="0"/>
              <a:t> Foursquare search API and venue detail API. Form enhancements, local storage.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Patrick – </a:t>
            </a:r>
            <a:r>
              <a:rPr lang="en-US" dirty="0"/>
              <a:t>Set up HTML, CSS effects, MapQuest API and restaurant info.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64804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F460D0-B29A-1B4C-B440-C55187C0E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B1A92C-EFF0-DD42-AEBC-80AAA0E7B0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We initially wanted to use Yelp, but their API does not work on non-deployed sites. We tried a few other things and settled on Foursquare.</a:t>
            </a:r>
          </a:p>
          <a:p>
            <a:r>
              <a:rPr lang="en-US" dirty="0"/>
              <a:t>The Foursquare API works, but their format is more challenging than Yelp, and their data is limited since it lost popularity a few years ago.</a:t>
            </a:r>
          </a:p>
          <a:p>
            <a:r>
              <a:rPr lang="en-US" dirty="0"/>
              <a:t>Testing the website was a challenge because we used too many API calls to Foursquare and exceeded our limits for the day which caused other things to not work.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017750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Frame</Template>
  <TotalTime>25</TotalTime>
  <Words>338</Words>
  <Application>Microsoft Office PowerPoint</Application>
  <PresentationFormat>Widescreen</PresentationFormat>
  <Paragraphs>34</Paragraphs>
  <Slides>10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Corbel</vt:lpstr>
      <vt:lpstr>Wingdings 2</vt:lpstr>
      <vt:lpstr>Frame</vt:lpstr>
      <vt:lpstr>GrubQuest</vt:lpstr>
      <vt:lpstr>  Description  Motivation   Results  </vt:lpstr>
      <vt:lpstr>Form Validation and Venue Search</vt:lpstr>
      <vt:lpstr>Venue Selection and Search</vt:lpstr>
      <vt:lpstr>Venue Info</vt:lpstr>
      <vt:lpstr>Venue Links</vt:lpstr>
      <vt:lpstr>Team Efforts </vt:lpstr>
      <vt:lpstr>Individual Responsibilities</vt:lpstr>
      <vt:lpstr>Challenges</vt:lpstr>
      <vt:lpstr>Improvements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GrubQuest</dc:title>
  <dc:creator>Patrick Miles</dc:creator>
  <cp:lastModifiedBy>Erik Hurst</cp:lastModifiedBy>
  <cp:revision>6</cp:revision>
  <dcterms:created xsi:type="dcterms:W3CDTF">2018-03-26T23:41:45Z</dcterms:created>
  <dcterms:modified xsi:type="dcterms:W3CDTF">2018-03-27T23:04:40Z</dcterms:modified>
</cp:coreProperties>
</file>

<file path=docProps/thumbnail.jpeg>
</file>